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312" r:id="rId5"/>
    <p:sldId id="333" r:id="rId6"/>
    <p:sldId id="334" r:id="rId7"/>
    <p:sldId id="335" r:id="rId8"/>
    <p:sldId id="342" r:id="rId9"/>
    <p:sldId id="345" r:id="rId10"/>
    <p:sldId id="346" r:id="rId11"/>
    <p:sldId id="347" r:id="rId12"/>
    <p:sldId id="349" r:id="rId13"/>
    <p:sldId id="348" r:id="rId14"/>
    <p:sldId id="341" r:id="rId15"/>
  </p:sldIdLst>
  <p:sldSz cx="9144000" cy="6858000" type="screen4x3"/>
  <p:notesSz cx="9144000" cy="6858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60"/>
  </p:normalViewPr>
  <p:slideViewPr>
    <p:cSldViewPr>
      <p:cViewPr varScale="1">
        <p:scale>
          <a:sx n="65" d="100"/>
          <a:sy n="65" d="100"/>
        </p:scale>
        <p:origin x="1434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52AC9-6993-4D73-9C47-FA9BE6593FA7}" type="datetimeFigureOut">
              <a:rPr lang="nl-NL" smtClean="0"/>
              <a:t>19-4-2022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59B76-B769-4EB5-8BA3-9644DE1E25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9231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05827" y="656272"/>
            <a:ext cx="7332345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418662" y="908113"/>
            <a:ext cx="4642980" cy="5056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65720" y="2502535"/>
            <a:ext cx="5812559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7995" y="1645164"/>
            <a:ext cx="8208009" cy="2707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bobank.nl/kennis/tuinbouw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s://insights.abnamro.nl/category/sectoren/agrarisch/" TargetMode="Externa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studieclubigrow.nl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www.agriholland.nl/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hortipoint.nl/deboomkwekerij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www.onderglas.nl/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rimedia.nl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://groenkennisnet.nl/" TargetMode="Externa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s://www.linkedin.com/in/jan-willem-de-vries-95669226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F63243-4CBF-4C92-A833-E353A87BA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123" y="1063229"/>
            <a:ext cx="6534978" cy="857250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Transparantie in de keten Les 4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FC07C59-DA1A-48C0-B0AF-036A776FA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3628" y="3024343"/>
            <a:ext cx="1760372" cy="809315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96218B3-4571-4CB8-995A-C7F78EA254D6}"/>
              </a:ext>
            </a:extLst>
          </p:cNvPr>
          <p:cNvSpPr txBox="1"/>
          <p:nvPr/>
        </p:nvSpPr>
        <p:spPr>
          <a:xfrm>
            <a:off x="1676400" y="6096000"/>
            <a:ext cx="520586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50" dirty="0"/>
              <a:t>Optimalisatie P16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2210D3A-767F-4B37-9704-61C7EEA59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985588" y="2102103"/>
            <a:ext cx="4896677" cy="346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18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FC07C59-DA1A-48C0-B0AF-036A776FA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3628" y="3024343"/>
            <a:ext cx="1760372" cy="8093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1F63243-4CBF-4C92-A833-E353A87BA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123" y="1063229"/>
            <a:ext cx="6534978" cy="857250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Les 4 Informatie in de keten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202628CE-E53D-4773-ABB3-EA4ED604F540}"/>
              </a:ext>
            </a:extLst>
          </p:cNvPr>
          <p:cNvSpPr/>
          <p:nvPr/>
        </p:nvSpPr>
        <p:spPr>
          <a:xfrm>
            <a:off x="3652685" y="6019800"/>
            <a:ext cx="14758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1400" dirty="0"/>
              <a:t>Optimalisatie P16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53B5792-D0EF-482E-B407-2FAE76169121}"/>
              </a:ext>
            </a:extLst>
          </p:cNvPr>
          <p:cNvSpPr txBox="1"/>
          <p:nvPr/>
        </p:nvSpPr>
        <p:spPr>
          <a:xfrm>
            <a:off x="491414" y="1817471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Hoe kun je de kennis over de keten/markt bijhouden?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Financiële instellingen</a:t>
            </a:r>
          </a:p>
        </p:txBody>
      </p:sp>
      <p:pic>
        <p:nvPicPr>
          <p:cNvPr id="7" name="Afbeelding 6">
            <a:hlinkClick r:id="rId3"/>
            <a:extLst>
              <a:ext uri="{FF2B5EF4-FFF2-40B4-BE49-F238E27FC236}">
                <a16:creationId xmlns:a16="http://schemas.microsoft.com/office/drawing/2014/main" id="{6AAE557A-F42A-43A5-83FF-E5BB679561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349" y="2994485"/>
            <a:ext cx="3487591" cy="3482515"/>
          </a:xfrm>
          <a:prstGeom prst="rect">
            <a:avLst/>
          </a:prstGeom>
        </p:spPr>
      </p:pic>
      <p:pic>
        <p:nvPicPr>
          <p:cNvPr id="8" name="Afbeelding 7">
            <a:hlinkClick r:id="rId5"/>
            <a:extLst>
              <a:ext uri="{FF2B5EF4-FFF2-40B4-BE49-F238E27FC236}">
                <a16:creationId xmlns:a16="http://schemas.microsoft.com/office/drawing/2014/main" id="{20614A3F-5AE3-490B-9B86-0D94E91460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3744" y="3832065"/>
            <a:ext cx="4624387" cy="277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68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FC07C59-DA1A-48C0-B0AF-036A776FA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3628" y="3024343"/>
            <a:ext cx="1760372" cy="8093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1F63243-4CBF-4C92-A833-E353A87BA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123" y="1063229"/>
            <a:ext cx="6534978" cy="857250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Les 4 Informatie in de keten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202628CE-E53D-4773-ABB3-EA4ED604F540}"/>
              </a:ext>
            </a:extLst>
          </p:cNvPr>
          <p:cNvSpPr/>
          <p:nvPr/>
        </p:nvSpPr>
        <p:spPr>
          <a:xfrm>
            <a:off x="3652685" y="6019800"/>
            <a:ext cx="14758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1400" dirty="0"/>
              <a:t>Optimalisatie P16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773F9A8-DF39-4F6B-8570-01F5531DB92D}"/>
              </a:ext>
            </a:extLst>
          </p:cNvPr>
          <p:cNvSpPr txBox="1"/>
          <p:nvPr/>
        </p:nvSpPr>
        <p:spPr>
          <a:xfrm>
            <a:off x="1097332" y="2010745"/>
            <a:ext cx="3419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Maak nu opdrachten les 4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DEEE5CE-3248-4193-AD9F-692FB72EE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123" y="2600741"/>
            <a:ext cx="5791200" cy="328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2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FC07C59-DA1A-48C0-B0AF-036A776FA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10400" y="530826"/>
            <a:ext cx="1760372" cy="8093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1F63243-4CBF-4C92-A833-E353A87BA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123" y="1063229"/>
            <a:ext cx="6534978" cy="857250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lesprogramma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C90F30D-9A1D-42A8-A0D2-A7208BBED3DC}"/>
              </a:ext>
            </a:extLst>
          </p:cNvPr>
          <p:cNvSpPr txBox="1"/>
          <p:nvPr/>
        </p:nvSpPr>
        <p:spPr>
          <a:xfrm>
            <a:off x="282468" y="2144436"/>
            <a:ext cx="821628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1:	Netwerkkaart</a:t>
            </a:r>
          </a:p>
          <a:p>
            <a:r>
              <a:rPr lang="nl-NL" sz="2400" dirty="0"/>
              <a:t>Les 2:	Transparantie </a:t>
            </a:r>
          </a:p>
          <a:p>
            <a:r>
              <a:rPr lang="nl-NL" sz="2400" dirty="0"/>
              <a:t>Les 3:	Logistiek</a:t>
            </a:r>
          </a:p>
          <a:p>
            <a:r>
              <a:rPr lang="nl-NL" sz="2400" dirty="0"/>
              <a:t>Les 4:	Informatie in de keten</a:t>
            </a:r>
          </a:p>
          <a:p>
            <a:r>
              <a:rPr lang="nl-NL" sz="2400" dirty="0"/>
              <a:t>Les 5:   Registratiesystemen</a:t>
            </a:r>
          </a:p>
          <a:p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202628CE-E53D-4773-ABB3-EA4ED604F540}"/>
              </a:ext>
            </a:extLst>
          </p:cNvPr>
          <p:cNvSpPr/>
          <p:nvPr/>
        </p:nvSpPr>
        <p:spPr>
          <a:xfrm>
            <a:off x="3652685" y="6019800"/>
            <a:ext cx="14758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1400" dirty="0"/>
              <a:t>Optimalisatie P16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3C48EDF-CF71-4240-9173-478240B28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598" y="1729979"/>
            <a:ext cx="3753002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11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FC07C59-DA1A-48C0-B0AF-036A776FA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3628" y="3024343"/>
            <a:ext cx="1760372" cy="8093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1F63243-4CBF-4C92-A833-E353A87BA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123" y="1063229"/>
            <a:ext cx="6534978" cy="857250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Les 4 Informatie in de keten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202628CE-E53D-4773-ABB3-EA4ED604F540}"/>
              </a:ext>
            </a:extLst>
          </p:cNvPr>
          <p:cNvSpPr/>
          <p:nvPr/>
        </p:nvSpPr>
        <p:spPr>
          <a:xfrm>
            <a:off x="3652685" y="6019800"/>
            <a:ext cx="14758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1400" dirty="0"/>
              <a:t>Optimalisatie P16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BBBD40D-BC85-4EB3-A000-2940503A6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089" y="3833658"/>
            <a:ext cx="3648075" cy="162877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541E356-DE94-4A16-9F68-5F27A0C98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123" y="2032547"/>
            <a:ext cx="361950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1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FC07C59-DA1A-48C0-B0AF-036A776FA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3628" y="3024343"/>
            <a:ext cx="1760372" cy="8093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1F63243-4CBF-4C92-A833-E353A87BA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123" y="1063229"/>
            <a:ext cx="6534978" cy="857250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Les 4 Informatie in de keten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202628CE-E53D-4773-ABB3-EA4ED604F540}"/>
              </a:ext>
            </a:extLst>
          </p:cNvPr>
          <p:cNvSpPr/>
          <p:nvPr/>
        </p:nvSpPr>
        <p:spPr>
          <a:xfrm>
            <a:off x="3652685" y="6019800"/>
            <a:ext cx="14758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1400" dirty="0"/>
              <a:t>Optimalisatie P16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FCFE500-95C9-4D79-AAEE-31D4E5F07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027676"/>
            <a:ext cx="7029619" cy="387960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482812E-C402-4910-BA3E-3792808020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446" y="1517766"/>
            <a:ext cx="7649553" cy="500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2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FC07C59-DA1A-48C0-B0AF-036A776FA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3628" y="3024343"/>
            <a:ext cx="1760372" cy="8093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1F63243-4CBF-4C92-A833-E353A87BA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123" y="1063229"/>
            <a:ext cx="6534978" cy="857250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Les 4 Informatie in de keten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202628CE-E53D-4773-ABB3-EA4ED604F540}"/>
              </a:ext>
            </a:extLst>
          </p:cNvPr>
          <p:cNvSpPr/>
          <p:nvPr/>
        </p:nvSpPr>
        <p:spPr>
          <a:xfrm>
            <a:off x="3652685" y="6019800"/>
            <a:ext cx="14758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1400" dirty="0"/>
              <a:t>Optimalisatie P16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53B5792-D0EF-482E-B407-2FAE76169121}"/>
              </a:ext>
            </a:extLst>
          </p:cNvPr>
          <p:cNvSpPr txBox="1"/>
          <p:nvPr/>
        </p:nvSpPr>
        <p:spPr>
          <a:xfrm>
            <a:off x="491414" y="2274839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Hoe kun je de kennis over de keten/markt bijhouden?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Netwerken en studieclubs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Vakbladen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Online nieuwspagina’s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LinkedIn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Financiële instellingen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17B442A-EF55-4BEF-ABC7-19C1C6809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1033" y="3833658"/>
            <a:ext cx="236220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0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hlinkClick r:id="rId2"/>
            <a:extLst>
              <a:ext uri="{FF2B5EF4-FFF2-40B4-BE49-F238E27FC236}">
                <a16:creationId xmlns:a16="http://schemas.microsoft.com/office/drawing/2014/main" id="{0D9F7D37-E1B4-4D61-BCCF-8972E2BD3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683" y="3429000"/>
            <a:ext cx="3810000" cy="2554432"/>
          </a:xfrm>
          <a:prstGeom prst="rect">
            <a:avLst/>
          </a:prstGeom>
        </p:spPr>
      </p:pic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FC07C59-DA1A-48C0-B0AF-036A776FA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383628" y="3024343"/>
            <a:ext cx="1760372" cy="8093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1F63243-4CBF-4C92-A833-E353A87BA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123" y="1063229"/>
            <a:ext cx="6534978" cy="857250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Les 4 Informatie in de keten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202628CE-E53D-4773-ABB3-EA4ED604F540}"/>
              </a:ext>
            </a:extLst>
          </p:cNvPr>
          <p:cNvSpPr/>
          <p:nvPr/>
        </p:nvSpPr>
        <p:spPr>
          <a:xfrm>
            <a:off x="3652685" y="6019800"/>
            <a:ext cx="14758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1400" dirty="0"/>
              <a:t>Optimalisatie P16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53B5792-D0EF-482E-B407-2FAE76169121}"/>
              </a:ext>
            </a:extLst>
          </p:cNvPr>
          <p:cNvSpPr txBox="1"/>
          <p:nvPr/>
        </p:nvSpPr>
        <p:spPr>
          <a:xfrm>
            <a:off x="399626" y="17526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Hoe kun je de kennis over de keten/markt bijhouden?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Netwerken en studieclubs</a:t>
            </a:r>
          </a:p>
        </p:txBody>
      </p:sp>
      <p:pic>
        <p:nvPicPr>
          <p:cNvPr id="7" name="Afbeelding 6">
            <a:hlinkClick r:id="rId5"/>
            <a:extLst>
              <a:ext uri="{FF2B5EF4-FFF2-40B4-BE49-F238E27FC236}">
                <a16:creationId xmlns:a16="http://schemas.microsoft.com/office/drawing/2014/main" id="{8E16C318-A992-41B9-B463-41800C7809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665" y="3004414"/>
            <a:ext cx="3581538" cy="245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98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hlinkClick r:id="rId2"/>
            <a:extLst>
              <a:ext uri="{FF2B5EF4-FFF2-40B4-BE49-F238E27FC236}">
                <a16:creationId xmlns:a16="http://schemas.microsoft.com/office/drawing/2014/main" id="{37AC1A27-A331-4A29-8308-5EDAC4B9F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65" y="3190720"/>
            <a:ext cx="6448639" cy="1762280"/>
          </a:xfrm>
          <a:prstGeom prst="rect">
            <a:avLst/>
          </a:prstGeom>
        </p:spPr>
      </p:pic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FC07C59-DA1A-48C0-B0AF-036A776FA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383628" y="3024343"/>
            <a:ext cx="1760372" cy="8093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1F63243-4CBF-4C92-A833-E353A87BA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123" y="1063229"/>
            <a:ext cx="6534978" cy="857250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Les 4 Informatie in de keten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202628CE-E53D-4773-ABB3-EA4ED604F540}"/>
              </a:ext>
            </a:extLst>
          </p:cNvPr>
          <p:cNvSpPr/>
          <p:nvPr/>
        </p:nvSpPr>
        <p:spPr>
          <a:xfrm>
            <a:off x="3652685" y="6019800"/>
            <a:ext cx="14758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1400" dirty="0"/>
              <a:t>Optimalisatie P16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53B5792-D0EF-482E-B407-2FAE76169121}"/>
              </a:ext>
            </a:extLst>
          </p:cNvPr>
          <p:cNvSpPr txBox="1"/>
          <p:nvPr/>
        </p:nvSpPr>
        <p:spPr>
          <a:xfrm>
            <a:off x="355130" y="20000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Hoe kun je de kennis over de keten/markt bijhouden?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Vakbladen</a:t>
            </a:r>
          </a:p>
        </p:txBody>
      </p:sp>
      <p:pic>
        <p:nvPicPr>
          <p:cNvPr id="8" name="Afbeelding 7">
            <a:hlinkClick r:id="rId5"/>
            <a:extLst>
              <a:ext uri="{FF2B5EF4-FFF2-40B4-BE49-F238E27FC236}">
                <a16:creationId xmlns:a16="http://schemas.microsoft.com/office/drawing/2014/main" id="{973D1EC9-64F6-49D3-8253-7A556FC871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5890" y="4209015"/>
            <a:ext cx="3217924" cy="255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87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FC07C59-DA1A-48C0-B0AF-036A776FA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3628" y="3024343"/>
            <a:ext cx="1760372" cy="8093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1F63243-4CBF-4C92-A833-E353A87BA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123" y="1063229"/>
            <a:ext cx="6534978" cy="857250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Les 4 Informatie in de keten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202628CE-E53D-4773-ABB3-EA4ED604F540}"/>
              </a:ext>
            </a:extLst>
          </p:cNvPr>
          <p:cNvSpPr/>
          <p:nvPr/>
        </p:nvSpPr>
        <p:spPr>
          <a:xfrm>
            <a:off x="3652685" y="6019800"/>
            <a:ext cx="14758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1400" dirty="0"/>
              <a:t>Optimalisatie P16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53B5792-D0EF-482E-B407-2FAE76169121}"/>
              </a:ext>
            </a:extLst>
          </p:cNvPr>
          <p:cNvSpPr txBox="1"/>
          <p:nvPr/>
        </p:nvSpPr>
        <p:spPr>
          <a:xfrm>
            <a:off x="685800" y="1996298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Hoe kun je de kennis over de keten/markt bijhouden?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Online nieuwspagina’s</a:t>
            </a:r>
          </a:p>
        </p:txBody>
      </p:sp>
      <p:pic>
        <p:nvPicPr>
          <p:cNvPr id="7" name="Afbeelding 6">
            <a:hlinkClick r:id="rId3"/>
            <a:extLst>
              <a:ext uri="{FF2B5EF4-FFF2-40B4-BE49-F238E27FC236}">
                <a16:creationId xmlns:a16="http://schemas.microsoft.com/office/drawing/2014/main" id="{AE0BA14C-C0B2-409B-9E6D-0683552D80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024342"/>
            <a:ext cx="3253439" cy="2995457"/>
          </a:xfrm>
          <a:prstGeom prst="rect">
            <a:avLst/>
          </a:prstGeom>
        </p:spPr>
      </p:pic>
      <p:pic>
        <p:nvPicPr>
          <p:cNvPr id="8" name="Afbeelding 7">
            <a:hlinkClick r:id="rId5"/>
            <a:extLst>
              <a:ext uri="{FF2B5EF4-FFF2-40B4-BE49-F238E27FC236}">
                <a16:creationId xmlns:a16="http://schemas.microsoft.com/office/drawing/2014/main" id="{A13C4EBB-2CF6-4998-9BB1-A937AC2AE1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2685" y="4284985"/>
            <a:ext cx="517207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2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FC07C59-DA1A-48C0-B0AF-036A776FA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3628" y="3024343"/>
            <a:ext cx="1760372" cy="8093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1F63243-4CBF-4C92-A833-E353A87BA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123" y="1063229"/>
            <a:ext cx="6534978" cy="857250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Les 4 Informatie in de keten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202628CE-E53D-4773-ABB3-EA4ED604F540}"/>
              </a:ext>
            </a:extLst>
          </p:cNvPr>
          <p:cNvSpPr/>
          <p:nvPr/>
        </p:nvSpPr>
        <p:spPr>
          <a:xfrm>
            <a:off x="3652685" y="6019800"/>
            <a:ext cx="14758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1400" dirty="0"/>
              <a:t>Optimalisatie P16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53B5792-D0EF-482E-B407-2FAE76169121}"/>
              </a:ext>
            </a:extLst>
          </p:cNvPr>
          <p:cNvSpPr txBox="1"/>
          <p:nvPr/>
        </p:nvSpPr>
        <p:spPr>
          <a:xfrm>
            <a:off x="504411" y="1979891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Hoe kun je de kennis over de keten/markt bijhouden?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LinkedIn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62DD636-0642-46D3-A9D6-77F319FEA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11" y="3058171"/>
            <a:ext cx="3619509" cy="2736600"/>
          </a:xfrm>
          <a:prstGeom prst="rect">
            <a:avLst/>
          </a:prstGeom>
        </p:spPr>
      </p:pic>
      <p:pic>
        <p:nvPicPr>
          <p:cNvPr id="8" name="Afbeelding 7">
            <a:hlinkClick r:id="rId4"/>
            <a:extLst>
              <a:ext uri="{FF2B5EF4-FFF2-40B4-BE49-F238E27FC236}">
                <a16:creationId xmlns:a16="http://schemas.microsoft.com/office/drawing/2014/main" id="{D668AF76-323B-42C6-BF4D-8DEB1DC381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0082" y="3861378"/>
            <a:ext cx="3343550" cy="2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4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9" ma:contentTypeDescription="Een nieuw document maken." ma:contentTypeScope="" ma:versionID="ccdd08341f0816e5b9aedfb203ccbcd4">
  <xsd:schema xmlns:xsd="http://www.w3.org/2001/XMLSchema" xmlns:xs="http://www.w3.org/2001/XMLSchema" xmlns:p="http://schemas.microsoft.com/office/2006/metadata/properties" xmlns:ns2="2cb1c85b-b197-48cd-8bb1-fe9e9ee0096b" targetNamespace="http://schemas.microsoft.com/office/2006/metadata/properties" ma:root="true" ma:fieldsID="5711662a8af1e2d8c5777d773d499160" ns2:_="">
    <xsd:import namespace="2cb1c85b-b197-48cd-8bb1-fe9e9ee009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9B435A-DD77-4EAD-A9B7-544D526FCE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EEBE09-5FB5-400B-A255-C4920D00FFB8}">
  <ds:schemaRefs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82ac19c3-1cff-4f70-a585-2de21a3866ce"/>
    <ds:schemaRef ds:uri="http://schemas.openxmlformats.org/package/2006/metadata/core-properties"/>
    <ds:schemaRef ds:uri="http://purl.org/dc/elements/1.1/"/>
    <ds:schemaRef ds:uri="915d7cad-3e71-4cea-95bb-ac32222adf06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D069CE6-B983-41D5-A730-04000770BEF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</TotalTime>
  <Words>205</Words>
  <Application>Microsoft Office PowerPoint</Application>
  <PresentationFormat>Diavoorstelling (4:3)</PresentationFormat>
  <Paragraphs>44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Transparantie in de keten Les 4</vt:lpstr>
      <vt:lpstr>lesprogramma</vt:lpstr>
      <vt:lpstr>Les 4 Informatie in de keten</vt:lpstr>
      <vt:lpstr>Les 4 Informatie in de keten</vt:lpstr>
      <vt:lpstr>Les 4 Informatie in de keten</vt:lpstr>
      <vt:lpstr>Les 4 Informatie in de keten</vt:lpstr>
      <vt:lpstr>Les 4 Informatie in de keten</vt:lpstr>
      <vt:lpstr>Les 4 Informatie in de keten</vt:lpstr>
      <vt:lpstr>Les 4 Informatie in de keten</vt:lpstr>
      <vt:lpstr>Les 4 Informatie in de keten</vt:lpstr>
      <vt:lpstr>Les 4 Informatie in de keten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Tom De Swaef</dc:creator>
  <cp:lastModifiedBy>Ben Nienhuis</cp:lastModifiedBy>
  <cp:revision>95</cp:revision>
  <dcterms:created xsi:type="dcterms:W3CDTF">2017-11-14T13:23:32Z</dcterms:created>
  <dcterms:modified xsi:type="dcterms:W3CDTF">2022-04-19T10:02:30Z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2012-02-21T00:00:00Z</vt:filetime>
  </property>
  <property fmtid="{D5CDD505-2E9C-101B-9397-08002B2CF9AE}" pid="3" name="Creator">
    <vt:lpwstr>Acrobat PDFMaker 9.1 for PowerPoint</vt:lpwstr>
  </property>
  <property fmtid="{D5CDD505-2E9C-101B-9397-08002B2CF9AE}" pid="4" name="LastSaved">
    <vt:filetime>2017-11-14T00:00:00Z</vt:filetime>
  </property>
  <property fmtid="{D5CDD505-2E9C-101B-9397-08002B2CF9AE}" pid="5" name="ContentTypeId">
    <vt:lpwstr>0x010100F4FEFE2E46C86D4A9898CCC49B418B36</vt:lpwstr>
  </property>
</Properties>
</file>